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74D"/>
    <a:srgbClr val="E68900"/>
    <a:srgbClr val="FF9900"/>
    <a:srgbClr val="2F21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FABEC-1947-4582-9009-4C3D5B4E46D2}" type="datetimeFigureOut">
              <a:rPr lang="hu-HU" smtClean="0"/>
              <a:pPr/>
              <a:t>2022. 06. 10.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AC062-4314-4FF7-84CE-4D57B323AE7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zövegdoboz 24"/>
          <p:cNvSpPr txBox="1"/>
          <p:nvPr/>
        </p:nvSpPr>
        <p:spPr>
          <a:xfrm>
            <a:off x="0" y="785786"/>
            <a:ext cx="1500174" cy="369332"/>
          </a:xfrm>
          <a:prstGeom prst="rect">
            <a:avLst/>
          </a:prstGeom>
          <a:solidFill>
            <a:srgbClr val="21174D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pic>
        <p:nvPicPr>
          <p:cNvPr id="10" name="Picture 2" descr="M:\Egészségfejlesztés\Vaccination-procedure-01.png"/>
          <p:cNvPicPr>
            <a:picLocks noChangeAspect="1" noChangeArrowheads="1"/>
          </p:cNvPicPr>
          <p:nvPr/>
        </p:nvPicPr>
        <p:blipFill>
          <a:blip r:embed="rId2"/>
          <a:srcRect l="75605" t="73374" r="6657" b="12790"/>
          <a:stretch>
            <a:fillRect/>
          </a:stretch>
        </p:blipFill>
        <p:spPr bwMode="auto">
          <a:xfrm>
            <a:off x="5000636" y="6357950"/>
            <a:ext cx="1857364" cy="1888591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t="77207" r="25366"/>
          <a:stretch>
            <a:fillRect/>
          </a:stretch>
        </p:blipFill>
        <p:spPr bwMode="auto">
          <a:xfrm>
            <a:off x="0" y="7263274"/>
            <a:ext cx="4357694" cy="188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Lekerekített téglalap 5"/>
          <p:cNvSpPr/>
          <p:nvPr/>
        </p:nvSpPr>
        <p:spPr>
          <a:xfrm>
            <a:off x="4357694" y="8001024"/>
            <a:ext cx="2500306" cy="500066"/>
          </a:xfrm>
          <a:prstGeom prst="roundRect">
            <a:avLst/>
          </a:prstGeom>
          <a:solidFill>
            <a:srgbClr val="211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Testhőmérséklet mérés</a:t>
            </a:r>
          </a:p>
        </p:txBody>
      </p:sp>
      <p:sp>
        <p:nvSpPr>
          <p:cNvPr id="8" name="Balra nyíl 7"/>
          <p:cNvSpPr/>
          <p:nvPr/>
        </p:nvSpPr>
        <p:spPr>
          <a:xfrm>
            <a:off x="4143380" y="5214942"/>
            <a:ext cx="2714620" cy="1785950"/>
          </a:xfrm>
          <a:prstGeom prst="leftArrow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4572008" y="5786446"/>
            <a:ext cx="2285992" cy="646331"/>
          </a:xfrm>
          <a:prstGeom prst="rect">
            <a:avLst/>
          </a:prstGeom>
          <a:solidFill>
            <a:srgbClr val="211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lt1"/>
                </a:solidFill>
              </a:rPr>
              <a:t>Beleegyező nyilatkozat kitöltése</a:t>
            </a:r>
          </a:p>
        </p:txBody>
      </p:sp>
      <p:sp>
        <p:nvSpPr>
          <p:cNvPr id="11" name="Szövegdoboz 10"/>
          <p:cNvSpPr txBox="1"/>
          <p:nvPr/>
        </p:nvSpPr>
        <p:spPr>
          <a:xfrm>
            <a:off x="1500174" y="0"/>
            <a:ext cx="5357826" cy="1071570"/>
          </a:xfrm>
          <a:prstGeom prst="rect">
            <a:avLst/>
          </a:prstGeom>
          <a:solidFill>
            <a:srgbClr val="2117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dirty="0">
                <a:solidFill>
                  <a:schemeClr val="lt1"/>
                </a:solidFill>
              </a:rPr>
              <a:t>Az oltás felvételének lépései a kórházi oltóponton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1714488" y="5500694"/>
            <a:ext cx="2428892" cy="1214446"/>
          </a:xfrm>
          <a:prstGeom prst="rect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lt1"/>
                </a:solidFill>
              </a:rPr>
              <a:t>Személyazonosítás </a:t>
            </a:r>
          </a:p>
        </p:txBody>
      </p:sp>
      <p:pic>
        <p:nvPicPr>
          <p:cNvPr id="15" name="Picture 3" descr="M:\Egészségfejlesztés\TAJ.png"/>
          <p:cNvPicPr>
            <a:picLocks noChangeAspect="1" noChangeArrowheads="1"/>
          </p:cNvPicPr>
          <p:nvPr/>
        </p:nvPicPr>
        <p:blipFill>
          <a:blip r:embed="rId4"/>
          <a:srcRect r="90539" b="88060"/>
          <a:stretch>
            <a:fillRect/>
          </a:stretch>
        </p:blipFill>
        <p:spPr bwMode="auto">
          <a:xfrm>
            <a:off x="1857364" y="6500826"/>
            <a:ext cx="735590" cy="522655"/>
          </a:xfrm>
          <a:prstGeom prst="rect">
            <a:avLst/>
          </a:prstGeom>
          <a:noFill/>
        </p:spPr>
      </p:pic>
      <p:sp>
        <p:nvSpPr>
          <p:cNvPr id="16" name="Jobbra nyíl feliratnak 15"/>
          <p:cNvSpPr/>
          <p:nvPr/>
        </p:nvSpPr>
        <p:spPr>
          <a:xfrm>
            <a:off x="0" y="3143240"/>
            <a:ext cx="2285992" cy="3571900"/>
          </a:xfrm>
          <a:prstGeom prst="rightArrowCallout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  <a:p>
            <a:pPr algn="ctr"/>
            <a:r>
              <a:rPr lang="hu-HU" dirty="0"/>
              <a:t>Orvosi konzultációs pont</a:t>
            </a:r>
          </a:p>
          <a:p>
            <a:pPr algn="ctr"/>
            <a:endParaRPr lang="hu-HU" dirty="0"/>
          </a:p>
          <a:p>
            <a:r>
              <a:rPr lang="hu-HU" dirty="0"/>
              <a:t>Anamnézis </a:t>
            </a:r>
          </a:p>
          <a:p>
            <a:r>
              <a:rPr lang="hu-HU" dirty="0"/>
              <a:t>Oltási előzmény</a:t>
            </a:r>
          </a:p>
          <a:p>
            <a:r>
              <a:rPr lang="hu-HU" dirty="0"/>
              <a:t>Oltási javaslat</a:t>
            </a:r>
          </a:p>
          <a:p>
            <a:r>
              <a:rPr lang="hu-HU" dirty="0"/>
              <a:t>Oltás választás</a:t>
            </a:r>
          </a:p>
        </p:txBody>
      </p:sp>
      <p:pic>
        <p:nvPicPr>
          <p:cNvPr id="17" name="Picture 1" descr="M:\Egészségfejlesztés\Vaccination-procedure-01.png"/>
          <p:cNvPicPr>
            <a:picLocks noChangeAspect="1" noChangeArrowheads="1"/>
          </p:cNvPicPr>
          <p:nvPr/>
        </p:nvPicPr>
        <p:blipFill>
          <a:blip r:embed="rId2"/>
          <a:srcRect l="17594" t="42746" r="64193" b="46785"/>
          <a:stretch>
            <a:fillRect/>
          </a:stretch>
        </p:blipFill>
        <p:spPr bwMode="auto">
          <a:xfrm>
            <a:off x="428604" y="2571736"/>
            <a:ext cx="1357321" cy="1138994"/>
          </a:xfrm>
          <a:prstGeom prst="rect">
            <a:avLst/>
          </a:prstGeom>
          <a:noFill/>
        </p:spPr>
      </p:pic>
      <p:sp>
        <p:nvSpPr>
          <p:cNvPr id="20" name="Szövegdoboz 19"/>
          <p:cNvSpPr txBox="1"/>
          <p:nvPr/>
        </p:nvSpPr>
        <p:spPr>
          <a:xfrm>
            <a:off x="1714488" y="3143240"/>
            <a:ext cx="2428892" cy="1214446"/>
          </a:xfrm>
          <a:prstGeom prst="rect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lt1"/>
                </a:solidFill>
              </a:rPr>
              <a:t>Oltóhelyek</a:t>
            </a:r>
          </a:p>
          <a:p>
            <a:pPr algn="ctr"/>
            <a:r>
              <a:rPr lang="hu-HU" dirty="0">
                <a:solidFill>
                  <a:schemeClr val="lt1"/>
                </a:solidFill>
              </a:rPr>
              <a:t>Oltás beadása</a:t>
            </a:r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/>
          <a:srcRect l="37415" t="41745" r="41220" b="48030"/>
          <a:stretch>
            <a:fillRect/>
          </a:stretch>
        </p:blipFill>
        <p:spPr bwMode="auto">
          <a:xfrm>
            <a:off x="3786190" y="3714744"/>
            <a:ext cx="1833130" cy="1239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Szövegdoboz 21"/>
          <p:cNvSpPr txBox="1"/>
          <p:nvPr/>
        </p:nvSpPr>
        <p:spPr>
          <a:xfrm>
            <a:off x="4857760" y="1071538"/>
            <a:ext cx="2000240" cy="2643206"/>
          </a:xfrm>
          <a:prstGeom prst="rect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lt1"/>
              </a:solidFill>
            </a:endParaRPr>
          </a:p>
          <a:p>
            <a:pPr algn="ctr"/>
            <a:endParaRPr lang="hu-HU" dirty="0">
              <a:solidFill>
                <a:schemeClr val="lt1"/>
              </a:solidFill>
            </a:endParaRPr>
          </a:p>
          <a:p>
            <a:pPr algn="ctr"/>
            <a:endParaRPr lang="hu-HU" dirty="0">
              <a:solidFill>
                <a:schemeClr val="lt1"/>
              </a:solidFill>
            </a:endParaRPr>
          </a:p>
          <a:p>
            <a:pPr algn="ctr"/>
            <a:r>
              <a:rPr lang="hu-HU" dirty="0">
                <a:solidFill>
                  <a:schemeClr val="lt1"/>
                </a:solidFill>
              </a:rPr>
              <a:t>Várakozási  idő  min. 10 perc az</a:t>
            </a:r>
          </a:p>
          <a:p>
            <a:pPr algn="ctr"/>
            <a:r>
              <a:rPr lang="hu-HU" dirty="0"/>
              <a:t>esetleges allergiás reakció elhárítására</a:t>
            </a:r>
            <a:endParaRPr lang="hu-HU" dirty="0">
              <a:solidFill>
                <a:schemeClr val="lt1"/>
              </a:solidFill>
            </a:endParaRP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3"/>
          <a:srcRect l="67854" t="41745" r="9512" b="47132"/>
          <a:stretch>
            <a:fillRect/>
          </a:stretch>
        </p:blipFill>
        <p:spPr bwMode="auto">
          <a:xfrm>
            <a:off x="3857628" y="1071538"/>
            <a:ext cx="1645835" cy="114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7" descr="t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32" y="1142976"/>
            <a:ext cx="428628" cy="428628"/>
          </a:xfrm>
          <a:prstGeom prst="rect">
            <a:avLst/>
          </a:prstGeom>
          <a:noFill/>
        </p:spPr>
      </p:pic>
      <p:sp>
        <p:nvSpPr>
          <p:cNvPr id="26" name="Szövegdoboz 25"/>
          <p:cNvSpPr txBox="1"/>
          <p:nvPr/>
        </p:nvSpPr>
        <p:spPr>
          <a:xfrm>
            <a:off x="4357694" y="8501091"/>
            <a:ext cx="2500306" cy="63094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500" dirty="0">
                <a:solidFill>
                  <a:schemeClr val="bg1"/>
                </a:solidFill>
              </a:rPr>
              <a:t>START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0" y="1071538"/>
            <a:ext cx="2143116" cy="63094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sz="3500" dirty="0">
                <a:solidFill>
                  <a:schemeClr val="bg1"/>
                </a:solidFill>
              </a:rPr>
              <a:t>FINISH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2143116" y="1000100"/>
            <a:ext cx="1714512" cy="1214446"/>
          </a:xfrm>
          <a:prstGeom prst="rect">
            <a:avLst/>
          </a:prstGeom>
          <a:solidFill>
            <a:srgbClr val="21174D"/>
          </a:solidFill>
          <a:ln>
            <a:solidFill>
              <a:srgbClr val="21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lt1"/>
                </a:solidFill>
              </a:rPr>
              <a:t>További védekezésként</a:t>
            </a:r>
          </a:p>
          <a:p>
            <a:pPr algn="ctr"/>
            <a:r>
              <a:rPr lang="hu-HU" dirty="0"/>
              <a:t>maszk, távolságtartás!!!</a:t>
            </a:r>
            <a:endParaRPr lang="hu-HU" dirty="0">
              <a:solidFill>
                <a:schemeClr val="lt1"/>
              </a:solidFill>
            </a:endParaRPr>
          </a:p>
        </p:txBody>
      </p:sp>
      <p:pic>
        <p:nvPicPr>
          <p:cNvPr id="21" name="Kép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" y="0"/>
            <a:ext cx="1500174" cy="72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45</Words>
  <Application>Microsoft Office PowerPoint</Application>
  <PresentationFormat>Diavetítés a képernyőre (4:3 oldalarány)</PresentationFormat>
  <Paragraphs>22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mugy</dc:creator>
  <cp:lastModifiedBy>User</cp:lastModifiedBy>
  <cp:revision>24</cp:revision>
  <dcterms:created xsi:type="dcterms:W3CDTF">2022-01-04T12:10:55Z</dcterms:created>
  <dcterms:modified xsi:type="dcterms:W3CDTF">2022-06-10T08:35:01Z</dcterms:modified>
</cp:coreProperties>
</file>